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6" r:id="rId7"/>
    <p:sldId id="265" r:id="rId8"/>
    <p:sldId id="267" r:id="rId9"/>
    <p:sldId id="26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1536" y="23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D58B6-1559-4F36-A66F-DCFB1C02C65D}" type="datetimeFigureOut">
              <a:rPr lang="fr-FR" smtClean="0"/>
              <a:t>06/12/2023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38171-9FEF-4D36-8B9C-5372C955CC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694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838171-9FEF-4D36-8B9C-5372C955CCF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753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838171-9FEF-4D36-8B9C-5372C955CCF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8607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4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2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762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95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06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022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67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7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4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4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96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6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51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4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0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7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1C04F71-5BBB-23A6-953D-875AF801EC8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244975" y="6705600"/>
            <a:ext cx="6826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C3 - Sensible</a:t>
            </a:r>
          </a:p>
        </p:txBody>
      </p:sp>
    </p:spTree>
    <p:extLst>
      <p:ext uri="{BB962C8B-B14F-4D97-AF65-F5344CB8AC3E}">
        <p14:creationId xmlns:p14="http://schemas.microsoft.com/office/powerpoint/2010/main" val="1647188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DB504EB-FCAB-360C-7424-7AC075307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915392" y="1828800"/>
            <a:ext cx="7313220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>
                <a:solidFill>
                  <a:srgbClr val="006400"/>
                </a:solidFill>
              </a:defRPr>
            </a:pPr>
            <a:r>
              <a:rPr lang="fr-FR" b="1" dirty="0"/>
              <a:t>Soutenance</a:t>
            </a:r>
            <a:r>
              <a:rPr b="1" dirty="0"/>
              <a:t> </a:t>
            </a:r>
            <a:r>
              <a:rPr b="1" dirty="0" err="1"/>
              <a:t>d’alternance</a:t>
            </a:r>
            <a:endParaRPr b="1" dirty="0"/>
          </a:p>
        </p:txBody>
      </p:sp>
      <p:sp>
        <p:nvSpPr>
          <p:cNvPr id="5" name="TextBox 4"/>
          <p:cNvSpPr txBox="1"/>
          <p:nvPr/>
        </p:nvSpPr>
        <p:spPr>
          <a:xfrm>
            <a:off x="1639146" y="2743200"/>
            <a:ext cx="586570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rPr dirty="0" err="1">
                <a:solidFill>
                  <a:schemeClr val="bg1"/>
                </a:solidFill>
              </a:rPr>
              <a:t>Ministères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Sociaux</a:t>
            </a:r>
            <a:r>
              <a:rPr dirty="0">
                <a:solidFill>
                  <a:schemeClr val="bg1"/>
                </a:solidFill>
              </a:rPr>
              <a:t> 2022/2024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1" y="6053317"/>
            <a:ext cx="9143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3200">
                <a:solidFill>
                  <a:srgbClr val="FF0000"/>
                </a:solidFill>
              </a:defRPr>
            </a:pPr>
            <a:r>
              <a:rPr lang="fr-FR" b="1" dirty="0">
                <a:solidFill>
                  <a:schemeClr val="bg1"/>
                </a:solidFill>
              </a:rPr>
              <a:t>Par</a:t>
            </a:r>
            <a:r>
              <a:rPr lang="fr-FR" dirty="0"/>
              <a:t> </a:t>
            </a:r>
            <a:r>
              <a:rPr b="1" dirty="0"/>
              <a:t>Amine NAKHIL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0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1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33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34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22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0F8EC01-CA86-3E64-F790-0BDE2A63E77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35000"/>
          </a:blip>
          <a:srcRect t="25000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7484" y="2052918"/>
            <a:ext cx="6709905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Presentation de </a:t>
            </a:r>
            <a:r>
              <a:rPr lang="fr-FR" sz="2000" dirty="0">
                <a:latin typeface="+mj-lt"/>
                <a:ea typeface="+mj-ea"/>
                <a:cs typeface="+mj-cs"/>
              </a:rPr>
              <a:t>l’objectif</a:t>
            </a:r>
            <a:r>
              <a:rPr lang="en-US" sz="2000" dirty="0">
                <a:latin typeface="+mj-lt"/>
                <a:ea typeface="+mj-ea"/>
                <a:cs typeface="+mj-cs"/>
              </a:rPr>
              <a:t> du </a:t>
            </a:r>
            <a:r>
              <a:rPr lang="en-US" sz="2000" dirty="0" err="1">
                <a:latin typeface="+mj-lt"/>
                <a:ea typeface="+mj-ea"/>
                <a:cs typeface="+mj-cs"/>
              </a:rPr>
              <a:t>Diaporama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Convergence entre ma formation et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poste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Quelles</a:t>
            </a:r>
            <a:r>
              <a:rPr lang="en-US" sz="2000" dirty="0">
                <a:latin typeface="+mj-lt"/>
                <a:ea typeface="+mj-ea"/>
                <a:cs typeface="+mj-cs"/>
              </a:rPr>
              <a:t> repercussions sur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baggage </a:t>
            </a:r>
            <a:r>
              <a:rPr lang="en-US" sz="2000" dirty="0" err="1">
                <a:latin typeface="+mj-lt"/>
                <a:ea typeface="+mj-ea"/>
                <a:cs typeface="+mj-cs"/>
              </a:rPr>
              <a:t>éducatif</a:t>
            </a: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581" y="629266"/>
            <a:ext cx="2480808" cy="1641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000"/>
              <a:t>Présentation du Ministère</a:t>
            </a:r>
          </a:p>
        </p:txBody>
      </p:sp>
      <p:pic>
        <p:nvPicPr>
          <p:cNvPr id="6" name="Image 5" descr="Une image contenant peinture, nuage, art, montagne&#10;&#10;Description générée automatiquement">
            <a:extLst>
              <a:ext uri="{FF2B5EF4-FFF2-40B4-BE49-F238E27FC236}">
                <a16:creationId xmlns:a16="http://schemas.microsoft.com/office/drawing/2014/main" id="{802DB6B6-CBA7-614A-E2E9-3EF3405090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52" r="16999"/>
          <a:stretch/>
        </p:blipFill>
        <p:spPr>
          <a:xfrm>
            <a:off x="-1" y="10"/>
            <a:ext cx="4570804" cy="6857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56581" y="2438400"/>
            <a:ext cx="2480808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des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Ministères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Sociaux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Ministère</a:t>
            </a:r>
            <a:r>
              <a:rPr lang="en-US" sz="2000" dirty="0">
                <a:latin typeface="+mj-lt"/>
                <a:ea typeface="+mj-ea"/>
                <a:cs typeface="+mj-cs"/>
              </a:rPr>
              <a:t>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MOA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DGT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 ma situation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DNUM/SDPSN/TRV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7" y="629266"/>
            <a:ext cx="4641143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>
                <a:solidFill>
                  <a:srgbClr val="EBEBEB"/>
                </a:solidFill>
              </a:rPr>
              <a:t>Ma mission Ministères Sociaux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6697" y="2438400"/>
            <a:ext cx="4641142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Expérience personnelle d'intégration au Ministère.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Culture d’entreprise souple et informelle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Projet des apprentis</a:t>
            </a:r>
          </a:p>
        </p:txBody>
      </p:sp>
      <p:sp>
        <p:nvSpPr>
          <p:cNvPr id="48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61980" y="-1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1BBBCD6-AD65-0A1B-40E9-7616AEA7F0E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881" r="20840"/>
          <a:stretch/>
        </p:blipFill>
        <p:spPr>
          <a:xfrm>
            <a:off x="5421881" y="1"/>
            <a:ext cx="3722434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Présentation de Cod’It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1EE1883-2AB8-1E49-D183-5BDB9E89EE8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191" r="18422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2" y="2052918"/>
            <a:ext cx="347917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Vue </a:t>
            </a:r>
            <a:r>
              <a:rPr lang="en-US" sz="2000" dirty="0" err="1">
                <a:latin typeface="+mj-lt"/>
                <a:ea typeface="+mj-ea"/>
                <a:cs typeface="+mj-cs"/>
              </a:rPr>
              <a:t>d'ensemble</a:t>
            </a:r>
            <a:r>
              <a:rPr lang="en-US" sz="2000" dirty="0">
                <a:latin typeface="+mj-lt"/>
                <a:ea typeface="+mj-ea"/>
                <a:cs typeface="+mj-cs"/>
              </a:rPr>
              <a:t> du </a:t>
            </a:r>
            <a:r>
              <a:rPr lang="en-US" sz="2000" dirty="0" err="1">
                <a:latin typeface="+mj-lt"/>
                <a:ea typeface="+mj-ea"/>
                <a:cs typeface="+mj-cs"/>
              </a:rPr>
              <a:t>projet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Cod’It</a:t>
            </a:r>
            <a:r>
              <a:rPr lang="en-US" sz="2000" dirty="0"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Inspection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Vision </a:t>
            </a:r>
            <a:r>
              <a:rPr lang="en-US" sz="2000" dirty="0" err="1">
                <a:latin typeface="+mj-lt"/>
                <a:ea typeface="+mj-ea"/>
                <a:cs typeface="+mj-cs"/>
              </a:rPr>
              <a:t>opérationnelle</a:t>
            </a:r>
            <a:r>
              <a:rPr lang="en-US" sz="2000" dirty="0">
                <a:latin typeface="+mj-lt"/>
                <a:ea typeface="+mj-ea"/>
                <a:cs typeface="+mj-cs"/>
              </a:rPr>
              <a:t> du Code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Classement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Thématique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Affichage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Ergonimique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Développement de Cod'It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337D8E3-C66B-73DF-DF8B-4AAC5EE67E9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863" r="23751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2" y="1676400"/>
            <a:ext cx="4579761" cy="5115017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Explication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contexte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Analyse</a:t>
            </a:r>
            <a:r>
              <a:rPr lang="en-US" sz="3700" dirty="0">
                <a:latin typeface="+mj-lt"/>
                <a:ea typeface="+mj-ea"/>
                <a:cs typeface="+mj-cs"/>
              </a:rPr>
              <a:t>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besoin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Avec équipe Métier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groupe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Atelier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Maquettage</a:t>
            </a:r>
            <a:r>
              <a:rPr lang="en-US" sz="3700" dirty="0">
                <a:latin typeface="+mj-lt"/>
                <a:ea typeface="+mj-ea"/>
                <a:cs typeface="+mj-cs"/>
              </a:rPr>
              <a:t>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ergonome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fr-FR" sz="3700" dirty="0">
                <a:latin typeface="+mj-lt"/>
                <a:ea typeface="+mj-ea"/>
                <a:cs typeface="+mj-cs"/>
              </a:rPr>
              <a:t>Développement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Development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autonomie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Cahier des charges </a:t>
            </a:r>
            <a:r>
              <a:rPr lang="en-US" sz="3700" dirty="0" err="1">
                <a:latin typeface="+mj-lt"/>
                <a:ea typeface="+mj-ea"/>
                <a:cs typeface="+mj-cs"/>
              </a:rPr>
              <a:t>détaillé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Définition</a:t>
            </a:r>
            <a:r>
              <a:rPr lang="en-US" sz="3700" dirty="0">
                <a:latin typeface="+mj-lt"/>
                <a:ea typeface="+mj-ea"/>
                <a:cs typeface="+mj-cs"/>
              </a:rPr>
              <a:t> du cadre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Gestion de </a:t>
            </a:r>
            <a:r>
              <a:rPr lang="en-US" sz="3700" dirty="0" err="1">
                <a:latin typeface="+mj-lt"/>
                <a:ea typeface="+mj-ea"/>
                <a:cs typeface="+mj-cs"/>
              </a:rPr>
              <a:t>projet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Objectifs</a:t>
            </a:r>
            <a:r>
              <a:rPr lang="en-US" sz="3700" dirty="0">
                <a:latin typeface="+mj-lt"/>
                <a:ea typeface="+mj-ea"/>
                <a:cs typeface="+mj-cs"/>
              </a:rPr>
              <a:t> SMART</a:t>
            </a: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Jalons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Agilité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BDD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PostreSQL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MCD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Architecture Client/</a:t>
            </a:r>
            <a:r>
              <a:rPr lang="en-US" sz="3700" dirty="0" err="1">
                <a:latin typeface="+mj-lt"/>
                <a:ea typeface="+mj-ea"/>
                <a:cs typeface="+mj-cs"/>
              </a:rPr>
              <a:t>Serveur</a:t>
            </a:r>
            <a:r>
              <a:rPr lang="en-US" sz="3700" dirty="0">
                <a:latin typeface="+mj-lt"/>
                <a:ea typeface="+mj-ea"/>
                <a:cs typeface="+mj-cs"/>
              </a:rPr>
              <a:t> et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relationelle</a:t>
            </a:r>
            <a:endParaRPr lang="en-US" sz="37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636281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Les </a:t>
            </a:r>
            <a:r>
              <a:rPr lang="en-US" sz="3100" dirty="0" err="1"/>
              <a:t>Outils</a:t>
            </a:r>
            <a:r>
              <a:rPr lang="en-US" sz="3100" dirty="0"/>
              <a:t> </a:t>
            </a:r>
            <a:r>
              <a:rPr lang="en-US" sz="3100" dirty="0" err="1"/>
              <a:t>Utilisés</a:t>
            </a:r>
            <a:endParaRPr lang="en-US" sz="3100" dirty="0"/>
          </a:p>
        </p:txBody>
      </p:sp>
      <p:sp>
        <p:nvSpPr>
          <p:cNvPr id="5" name="TextBox 4"/>
          <p:cNvSpPr txBox="1"/>
          <p:nvPr/>
        </p:nvSpPr>
        <p:spPr>
          <a:xfrm>
            <a:off x="248576" y="1988599"/>
            <a:ext cx="3452300" cy="448862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Planification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Jira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BDD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Jmerise</a:t>
            </a:r>
            <a:r>
              <a:rPr lang="en-US" sz="1600" dirty="0">
                <a:latin typeface="+mj-lt"/>
                <a:ea typeface="+mj-ea"/>
                <a:cs typeface="+mj-cs"/>
              </a:rPr>
              <a:t> (MCD)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PostgreSQL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Talend (</a:t>
            </a:r>
            <a:r>
              <a:rPr lang="en-US" sz="1600" dirty="0" err="1">
                <a:latin typeface="+mj-lt"/>
                <a:ea typeface="+mj-ea"/>
                <a:cs typeface="+mj-cs"/>
              </a:rPr>
              <a:t>mappage</a:t>
            </a:r>
            <a:r>
              <a:rPr lang="en-US" sz="1600" dirty="0">
                <a:latin typeface="+mj-lt"/>
                <a:ea typeface="+mj-ea"/>
                <a:cs typeface="+mj-cs"/>
              </a:rPr>
              <a:t>)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Efficacité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Dimension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appliquée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Réseaux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systemes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VM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Linux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SSH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Défs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et succès dans le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développement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Cod'It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6BAC9F2-A182-069B-AF15-ABEA4A5CCB8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27" r="-1" b="-1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389332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Conclusion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1685" y="1600201"/>
            <a:ext cx="3233727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Récapitulatif</a:t>
            </a:r>
            <a:r>
              <a:rPr lang="en-US" sz="1600" dirty="0">
                <a:latin typeface="+mj-lt"/>
                <a:ea typeface="+mj-ea"/>
                <a:cs typeface="+mj-cs"/>
              </a:rPr>
              <a:t> des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apprentissages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expériences</a:t>
            </a:r>
            <a:r>
              <a:rPr lang="en-US" sz="1600" dirty="0">
                <a:latin typeface="+mj-lt"/>
                <a:ea typeface="+mj-ea"/>
                <a:cs typeface="+mj-cs"/>
              </a:rPr>
              <a:t>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Ouverture</a:t>
            </a:r>
            <a:r>
              <a:rPr lang="en-US" sz="1600" dirty="0">
                <a:latin typeface="+mj-lt"/>
                <a:ea typeface="+mj-ea"/>
                <a:cs typeface="+mj-cs"/>
              </a:rPr>
              <a:t> sur </a:t>
            </a:r>
            <a:r>
              <a:rPr lang="en-US" sz="1600" dirty="0" err="1">
                <a:latin typeface="+mj-lt"/>
                <a:ea typeface="+mj-ea"/>
                <a:cs typeface="+mj-cs"/>
              </a:rPr>
              <a:t>l’année</a:t>
            </a:r>
            <a:r>
              <a:rPr lang="en-US" sz="1600" dirty="0">
                <a:latin typeface="+mj-lt"/>
                <a:ea typeface="+mj-ea"/>
                <a:cs typeface="+mj-cs"/>
              </a:rPr>
              <a:t>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venir</a:t>
            </a:r>
            <a:r>
              <a:rPr lang="en-US" sz="1600" dirty="0">
                <a:latin typeface="+mj-lt"/>
                <a:ea typeface="+mj-ea"/>
                <a:cs typeface="+mj-cs"/>
              </a:rPr>
              <a:t> quant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mes</a:t>
            </a:r>
            <a:r>
              <a:rPr lang="en-US" sz="1600" dirty="0">
                <a:latin typeface="+mj-lt"/>
                <a:ea typeface="+mj-ea"/>
                <a:cs typeface="+mj-cs"/>
              </a:rPr>
              <a:t> aspirations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professionnelles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IA, IOT, </a:t>
            </a:r>
            <a:r>
              <a:rPr lang="en-US" sz="1600" dirty="0" err="1">
                <a:latin typeface="+mj-lt"/>
                <a:ea typeface="+mj-ea"/>
                <a:cs typeface="+mj-cs"/>
              </a:rPr>
              <a:t>Robotisation</a:t>
            </a:r>
            <a:r>
              <a:rPr lang="en-US" sz="1600" dirty="0">
                <a:latin typeface="+mj-lt"/>
                <a:ea typeface="+mj-ea"/>
                <a:cs typeface="+mj-cs"/>
              </a:rPr>
              <a:t>…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355FAE8-4D70-38D4-76A5-975667EB2EC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0" r="-1" b="6067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6" y="629266"/>
            <a:ext cx="4085303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>
                <a:solidFill>
                  <a:srgbClr val="FFFFFF"/>
                </a:solidFill>
              </a:rPr>
              <a:t>Questions/</a:t>
            </a:r>
            <a:r>
              <a:rPr lang="en-US" sz="3100" dirty="0" err="1">
                <a:solidFill>
                  <a:srgbClr val="FFFFFF"/>
                </a:solidFill>
              </a:rPr>
              <a:t>Réponses</a:t>
            </a:r>
            <a:endParaRPr lang="en-US" sz="3100" dirty="0">
              <a:solidFill>
                <a:srgbClr val="FFFFFF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3532DBC-8C95-CE57-131F-964AEFCA2F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896"/>
          <a:stretch/>
        </p:blipFill>
        <p:spPr>
          <a:xfrm>
            <a:off x="4087535" y="1285875"/>
            <a:ext cx="4570690" cy="496252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85775" y="2438401"/>
            <a:ext cx="2493106" cy="38099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latin typeface="+mj-lt"/>
                <a:ea typeface="+mj-ea"/>
                <a:cs typeface="+mj-cs"/>
              </a:rPr>
              <a:t>Diapositive pour inviter aux questions.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271</TotalTime>
  <Words>203</Words>
  <Application>Microsoft Office PowerPoint</Application>
  <PresentationFormat>Affichage à l'écran (4:3)</PresentationFormat>
  <Paragraphs>65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Présentation PowerPoint</vt:lpstr>
      <vt:lpstr>Introduction</vt:lpstr>
      <vt:lpstr>Présentation du Ministère</vt:lpstr>
      <vt:lpstr>Ma mission Ministères Sociaux</vt:lpstr>
      <vt:lpstr>Présentation de Cod’It</vt:lpstr>
      <vt:lpstr>Développement de Cod'It</vt:lpstr>
      <vt:lpstr>Les Outils Utilisés</vt:lpstr>
      <vt:lpstr>Conclusion</vt:lpstr>
      <vt:lpstr>Questions/Réponses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keywords/>
  <dc:description>generated using python-pptx</dc:description>
  <cp:lastModifiedBy>fvrrrrrrfv frrrrrrrrrr</cp:lastModifiedBy>
  <cp:revision>21</cp:revision>
  <dcterms:created xsi:type="dcterms:W3CDTF">2013-01-27T09:14:16Z</dcterms:created>
  <dcterms:modified xsi:type="dcterms:W3CDTF">2023-12-06T19:38:06Z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4a755f0-ee11-4e51-8b3a-e314a53a997c_Enabled">
    <vt:lpwstr>true</vt:lpwstr>
  </property>
  <property fmtid="{D5CDD505-2E9C-101B-9397-08002B2CF9AE}" pid="3" name="MSIP_Label_84a755f0-ee11-4e51-8b3a-e314a53a997c_SetDate">
    <vt:lpwstr>2023-12-05T11:00:08Z</vt:lpwstr>
  </property>
  <property fmtid="{D5CDD505-2E9C-101B-9397-08002B2CF9AE}" pid="4" name="MSIP_Label_84a755f0-ee11-4e51-8b3a-e314a53a997c_Method">
    <vt:lpwstr>Privileged</vt:lpwstr>
  </property>
  <property fmtid="{D5CDD505-2E9C-101B-9397-08002B2CF9AE}" pid="5" name="MSIP_Label_84a755f0-ee11-4e51-8b3a-e314a53a997c_Name">
    <vt:lpwstr>[Prod v4] Mention "C3 - Sensible" - sans chiffrement</vt:lpwstr>
  </property>
  <property fmtid="{D5CDD505-2E9C-101B-9397-08002B2CF9AE}" pid="6" name="MSIP_Label_84a755f0-ee11-4e51-8b3a-e314a53a997c_SiteId">
    <vt:lpwstr>035e5292-5a25-4509-bb08-a555f7d31a8b</vt:lpwstr>
  </property>
  <property fmtid="{D5CDD505-2E9C-101B-9397-08002B2CF9AE}" pid="7" name="MSIP_Label_84a755f0-ee11-4e51-8b3a-e314a53a997c_ActionId">
    <vt:lpwstr>a17bd706-eff8-45f5-bf3a-ddca84a90a8c</vt:lpwstr>
  </property>
  <property fmtid="{D5CDD505-2E9C-101B-9397-08002B2CF9AE}" pid="8" name="MSIP_Label_84a755f0-ee11-4e51-8b3a-e314a53a997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C3 - Sensible</vt:lpwstr>
  </property>
</Properties>
</file>

<file path=docProps/thumbnail.jpeg>
</file>